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1876E-56A4-E2B7-75D8-92D3604E1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21676-8265-3E95-FE3E-E8501C20D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AFA29-101F-7B67-1C70-045349E4D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91A8-20A9-3B35-E257-A80ABB355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9A5B6-373B-E4B4-0941-37BEA50B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6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419D-97EC-5245-0BF1-7E46E05F9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9C170-E88E-9FD8-8A07-2C5C38913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A3EB7-279E-5AE0-68DA-4B3525CF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80AEE-72BA-CF03-ADA4-9AA7F943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FF9ED-EF94-67A8-B699-472BF846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3A7FE-3D16-0E44-CACF-E14265E95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1621EB-FD1B-37DD-7600-E20EFFBF2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5791F-CE5B-8D91-9EBA-FB242B8AB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911ED-A3F6-AD85-5C63-F3BC33CF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67AA5-F6AD-3F35-AC6D-D5EEE46B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F36A-B185-D7C7-E289-7CFA0050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42A5-11B6-1037-25F8-1AFCA24FD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C50FE-EBEC-4F64-3696-7D3E9992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554B6-F8B8-6911-BA06-F420BE63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EEB50-12BD-9290-180F-E46D5918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7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CEA4-572E-472A-EF62-C8FE4E9C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E8C37-503E-99BB-8D06-0FFC6D8D5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8E362-624B-45ED-0603-500B580A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26D06-DF8C-60C1-C6BC-48AC58A4E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C8603-4457-CE93-5994-170253CC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07C7-918B-D487-3722-58BA3CF9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5C5B9-2E22-2EA5-6F17-AD3B7E245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0498B-B86C-004D-94B0-4E2D7829C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8C0D5-EC97-EADB-6E0B-5AD4F366F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0D3BC-9BDA-04D4-5FE2-97EBBB9A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67011-1CFE-6788-DE04-E27E9F4F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2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951A2-8F95-5473-FC73-174ABC9BC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9DFA4-2537-7FBF-20F7-221BE4964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4A70D-B11E-B718-F11A-F70D9A13A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03492-7F73-6A05-2351-C5082E5E1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C4B1B-1B32-E825-D859-B556181B5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4F31E-24EB-567C-58F9-5CB3A54C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870C8-35C3-EC77-6BED-657B7224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FB69C-9351-7ED5-0A76-2FF2FB1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8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6E9BF-F987-6B9F-38EE-B0D668AE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D273A9-B5FD-29C8-5D5A-F1854697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1821D-C3A8-8C12-CB4B-A460C9B8D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83794-06FD-ECA8-EADB-2D5BC0127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3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B1205D-999A-7B20-6979-B65BAFA4B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1EE53F-3833-7D65-687B-A5D8B93F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0265E-D4FC-F73E-68DA-DE109890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4BFB-C739-FD95-7B55-FC6EA3073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3C1D-14C8-3975-72D1-FA34F1767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77449-E498-3528-D88B-13C110807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C8AD5-FE12-270F-E7EB-8CA575F3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A3624-9060-1911-49E8-D93A3DF9B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A2D4A-8B92-873B-B4E4-19C4E1BA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452CB-875E-92CE-51FF-6F205FA2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42AA72-BAD9-3AE1-5242-AD1CCAFD1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9A8CD-7072-FF2E-CC04-D0C8EF81D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55FDB-0322-2A4E-ABC7-62F078FA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66ACB-99C3-4359-96AE-4FC2C49C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0BCC7-688F-80D2-BAA8-4CD52DF1F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7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683E9-6B82-06B1-6AAB-7D03BBD7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C18DD-2DA4-0F9A-CC9B-09DD10AA0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38193-0F8E-9D78-E192-24106AD0A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646584-FC3E-40FF-9A1D-E70A11D6CEFF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D169D-8831-7A75-DA63-134819B70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39D64-F77D-307D-6181-E2D358E89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3C3EF-0367-4D23-96B0-58808521F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0FD7A-D08E-6840-B6AD-3D6838332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Agency Clearinghouse Access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AD088B-D228-DD22-6A2E-5731C37C1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4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2B4FB-D995-193F-478C-CFD7646C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748D63-2BC0-B31C-6C1E-D5E7520955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0815" y="1825625"/>
            <a:ext cx="7590370" cy="4351338"/>
          </a:xfrm>
        </p:spPr>
      </p:pic>
    </p:spTree>
    <p:extLst>
      <p:ext uri="{BB962C8B-B14F-4D97-AF65-F5344CB8AC3E}">
        <p14:creationId xmlns:p14="http://schemas.microsoft.com/office/powerpoint/2010/main" val="100285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F6F8-6871-7B05-A18F-59865500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29C1AB-0493-8D30-851F-5966DC006C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4954" y="1825625"/>
            <a:ext cx="7102091" cy="4351338"/>
          </a:xfrm>
        </p:spPr>
      </p:pic>
    </p:spTree>
    <p:extLst>
      <p:ext uri="{BB962C8B-B14F-4D97-AF65-F5344CB8AC3E}">
        <p14:creationId xmlns:p14="http://schemas.microsoft.com/office/powerpoint/2010/main" val="305221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66783-3E5D-B668-B14F-178536A0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1C864C-1AE4-C2F0-7EBD-A74A248FD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1633" y="1825625"/>
            <a:ext cx="7588733" cy="4351338"/>
          </a:xfrm>
        </p:spPr>
      </p:pic>
    </p:spTree>
    <p:extLst>
      <p:ext uri="{BB962C8B-B14F-4D97-AF65-F5344CB8AC3E}">
        <p14:creationId xmlns:p14="http://schemas.microsoft.com/office/powerpoint/2010/main" val="2788103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8516-1382-0755-8C6B-B0AB8585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5F18AD-CD41-0F27-B3B6-45886EC7A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6119" y="1825625"/>
            <a:ext cx="5919762" cy="4351338"/>
          </a:xfrm>
        </p:spPr>
      </p:pic>
    </p:spTree>
    <p:extLst>
      <p:ext uri="{BB962C8B-B14F-4D97-AF65-F5344CB8AC3E}">
        <p14:creationId xmlns:p14="http://schemas.microsoft.com/office/powerpoint/2010/main" val="351520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ED77D-12E7-BF7C-2459-2136DE7D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1598FC-5BCA-AFE7-6B61-FE0149EF7C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0237" y="2058194"/>
            <a:ext cx="8391525" cy="3886200"/>
          </a:xfrm>
        </p:spPr>
      </p:pic>
    </p:spTree>
    <p:extLst>
      <p:ext uri="{BB962C8B-B14F-4D97-AF65-F5344CB8AC3E}">
        <p14:creationId xmlns:p14="http://schemas.microsoft.com/office/powerpoint/2010/main" val="1895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Agency Clearinghouse Access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2025-01-30T18:24:07Z</dcterms:created>
  <dcterms:modified xsi:type="dcterms:W3CDTF">2025-01-30T18:31:52Z</dcterms:modified>
</cp:coreProperties>
</file>